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4" r:id="rId4"/>
    <p:sldId id="268" r:id="rId5"/>
    <p:sldId id="266" r:id="rId6"/>
    <p:sldId id="267" r:id="rId7"/>
    <p:sldId id="263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24/06/2023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24/06/2023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24/06/2023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0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9.e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6.jpe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56931" y="2142208"/>
            <a:ext cx="529912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Specialists in AI &amp; Robotics Teaching: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teaching of concepts, hands-on labs &amp; project-based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Comp Vision, NLP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ethical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considerations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Excellent in Teaching Computing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kills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language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Perfect for Skill Assessment of Students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concepts,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project-work 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concepts,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project-work 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programming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40943" y="689758"/>
            <a:ext cx="7141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Anodiam’s mission is to mentor school children into leading edge technologies.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Children’s right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appreciation for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will make India tomorrow’s leader.</a:t>
            </a:r>
          </a:p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experienced &amp;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coaches are: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67" y="2566622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30470" y="2566622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25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and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Stanley Bank, 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4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Anodiam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08021" y="5898158"/>
            <a:ext cx="1864321" cy="334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How AI actually works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4788" y="4259505"/>
            <a:ext cx="405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&amp; useful, simplified &amp; delightful: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ideas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00707" y="1210626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08" y="732955"/>
            <a:ext cx="1938177" cy="28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921" y="796712"/>
            <a:ext cx="2457598" cy="27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1685366" y="1538704"/>
            <a:ext cx="1760422" cy="1530403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64" y="1944487"/>
            <a:ext cx="619856" cy="293219"/>
          </a:xfrm>
          <a:prstGeom prst="rect">
            <a:avLst/>
          </a:prstGeom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792571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5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6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Anodiam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board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7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4841" y="1252591"/>
            <a:ext cx="50268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,7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₹200 per student per class,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₹2,4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 of 30 students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1"/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Python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Programming</a:t>
            </a: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 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 year per 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243" y="2253871"/>
            <a:ext cx="1864050" cy="1170867"/>
          </a:xfrm>
          <a:prstGeom prst="rect">
            <a:avLst/>
          </a:prstGeom>
        </p:spPr>
      </p:pic>
      <p:pic>
        <p:nvPicPr>
          <p:cNvPr id="2054" name="Picture 6" descr="Offer Price Web Button Icon Stock Vector - Illustration of golden, label:  11947263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02" y="2110737"/>
            <a:ext cx="2427967" cy="251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3305</TotalTime>
  <Words>564</Words>
  <Application>Microsoft Office PowerPoint</Application>
  <PresentationFormat>A4 Paper (210x297 mm)</PresentationFormat>
  <Paragraphs>119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121</cp:revision>
  <dcterms:created xsi:type="dcterms:W3CDTF">2023-06-17T16:41:07Z</dcterms:created>
  <dcterms:modified xsi:type="dcterms:W3CDTF">2023-06-24T13:18:48Z</dcterms:modified>
</cp:coreProperties>
</file>